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96" autoAdjust="0"/>
    <p:restoredTop sz="94660"/>
  </p:normalViewPr>
  <p:slideViewPr>
    <p:cSldViewPr snapToGrid="0">
      <p:cViewPr varScale="1">
        <p:scale>
          <a:sx n="92" d="100"/>
          <a:sy n="92" d="100"/>
        </p:scale>
        <p:origin x="47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8B2B1-D318-4191-A796-F670110B3B4A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BD8C-D50D-4DDA-9C5D-7C75F0228E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88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14:flythrough/>
      </p:transition>
    </mc:Choice>
    <mc:Fallback xmlns="">
      <p:transition spd="slow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8B2B1-D318-4191-A796-F670110B3B4A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BD8C-D50D-4DDA-9C5D-7C75F0228E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58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14:flythrough/>
      </p:transition>
    </mc:Choice>
    <mc:Fallback xmlns="">
      <p:transition spd="slow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8B2B1-D318-4191-A796-F670110B3B4A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BD8C-D50D-4DDA-9C5D-7C75F0228E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55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14:flythrough/>
      </p:transition>
    </mc:Choice>
    <mc:Fallback xmlns="">
      <p:transition spd="slow" advClick="0" advTm="5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8B2B1-D318-4191-A796-F670110B3B4A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BD8C-D50D-4DDA-9C5D-7C75F0228E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36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14:flythrough/>
      </p:transition>
    </mc:Choice>
    <mc:Fallback xmlns="">
      <p:transition spd="slow" advClick="0" advTm="5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8B2B1-D318-4191-A796-F670110B3B4A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BD8C-D50D-4DDA-9C5D-7C75F0228E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01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14:flythrough/>
      </p:transition>
    </mc:Choice>
    <mc:Fallback xmlns="">
      <p:transition spd="slow" advClick="0" advTm="5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8B2B1-D318-4191-A796-F670110B3B4A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BD8C-D50D-4DDA-9C5D-7C75F0228E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73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14:flythrough/>
      </p:transition>
    </mc:Choice>
    <mc:Fallback xmlns="">
      <p:transition spd="slow" advClick="0" advTm="5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8B2B1-D318-4191-A796-F670110B3B4A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BD8C-D50D-4DDA-9C5D-7C75F0228E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38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14:flythrough/>
      </p:transition>
    </mc:Choice>
    <mc:Fallback xmlns="">
      <p:transition spd="slow" advClick="0" advTm="5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8B2B1-D318-4191-A796-F670110B3B4A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BD8C-D50D-4DDA-9C5D-7C75F0228E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76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14:flythrough/>
      </p:transition>
    </mc:Choice>
    <mc:Fallback xmlns="">
      <p:transition spd="slow" advClick="0" advTm="5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8B2B1-D318-4191-A796-F670110B3B4A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BD8C-D50D-4DDA-9C5D-7C75F0228E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32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14:flythrough/>
      </p:transition>
    </mc:Choice>
    <mc:Fallback xmlns=""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8B2B1-D318-4191-A796-F670110B3B4A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3EEABD8C-D50D-4DDA-9C5D-7C75F0228E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27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14:flythrough/>
      </p:transition>
    </mc:Choice>
    <mc:Fallback xmlns=""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8B2B1-D318-4191-A796-F670110B3B4A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BD8C-D50D-4DDA-9C5D-7C75F0228E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29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14:flythrough/>
      </p:transition>
    </mc:Choice>
    <mc:Fallback xmlns=""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8B2B1-D318-4191-A796-F670110B3B4A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BD8C-D50D-4DDA-9C5D-7C75F0228E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20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14:flythrough/>
      </p:transition>
    </mc:Choice>
    <mc:Fallback xmlns=""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8B2B1-D318-4191-A796-F670110B3B4A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BD8C-D50D-4DDA-9C5D-7C75F0228E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81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14:flythrough/>
      </p:transition>
    </mc:Choice>
    <mc:Fallback xmlns=""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8B2B1-D318-4191-A796-F670110B3B4A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BD8C-D50D-4DDA-9C5D-7C75F0228E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91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14:flythrough/>
      </p:transition>
    </mc:Choice>
    <mc:Fallback xmlns=""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8B2B1-D318-4191-A796-F670110B3B4A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BD8C-D50D-4DDA-9C5D-7C75F0228E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13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14:flythrough/>
      </p:transition>
    </mc:Choice>
    <mc:Fallback xmlns=""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8B2B1-D318-4191-A796-F670110B3B4A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BD8C-D50D-4DDA-9C5D-7C75F0228E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45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14:flythrough/>
      </p:transition>
    </mc:Choice>
    <mc:Fallback xmlns="">
      <p:transition spd="slow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8B2B1-D318-4191-A796-F670110B3B4A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ABD8C-D50D-4DDA-9C5D-7C75F0228E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89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14:flythrough/>
      </p:transition>
    </mc:Choice>
    <mc:Fallback xmlns=""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318B2B1-D318-4191-A796-F670110B3B4A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EEABD8C-D50D-4DDA-9C5D-7C75F0228E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347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14:flythrough/>
      </p:transition>
    </mc:Choice>
    <mc:Fallback xmlns="">
      <p:transition spd="slow" advClick="0" advTm="5000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01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14:flythrough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99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14:flythrough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34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14:flythrough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29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14:flythrough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91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14:flythrough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62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14:flythrough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4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14:flythrough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31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14:flythrough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12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14:flythrough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20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14:flythrough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24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14:flythrough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97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14:flythrough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49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14:flythrough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81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14:flythrough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3654" y="685800"/>
            <a:ext cx="8974569" cy="2743199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«СОШ с.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Лаха-Варанды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по УВР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Бачаева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К.С. провела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обучающий семинар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педагогами школы на тему «Варианты технологической карты учебного модуля».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Педагоги приняли активное участие в обсуждении темы. Обсудив тему пришли к выводу, что возможности модульной технологии велики, так как раскрывают новые возможности и для ученика, и для учителя.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Технологическая карта обеспечивает достижение одних и тех же целей обучения различными формами и методами занятий, которые применяются в качестве вариативных средств, дополняющих и достраивающих инвариантную структуру до уникального в каждом случае варианта обучения.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анализу урока №1 результативность урока составляет от 27 до 42% т.е. недопустимый уровень.</a:t>
            </a:r>
            <a:r>
              <a:rPr 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Результативность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урока №2 колебалась в пределах 83-86% имела уровень, близкий к оптимальному.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83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14:flythrough/>
      </p:transition>
    </mc:Choice>
    <mc:Fallback xmlns="">
      <p:transition spd="slow" advClick="0" advTm="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95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14:flythrough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76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14:flythrough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35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14:flythrough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39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14:flythrough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36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14:flythrough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8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14:flythrough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86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14:flythrough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47</TotalTime>
  <Words>0</Words>
  <Application>Microsoft Office PowerPoint</Application>
  <PresentationFormat>Широкоэкранный</PresentationFormat>
  <Paragraphs>1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Corbel</vt:lpstr>
      <vt:lpstr>Times New Roman</vt:lpstr>
      <vt:lpstr>Параллакс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В МБОУ «СОШ с. Лаха-Варанды» заместитель директора по УВР Бачаева К.С. провела обучающий семинар с педагогами школы на тему «Варианты технологической карты учебного модуля».  Педагоги приняли активное участие в обсуждении темы. Обсудив тему пришли к выводу, что возможности модульной технологии велики, так как раскрывают новые возможности и для ученика, и для учителя.  Технологическая карта обеспечивает достижение одних и тех же целей обучения различными формами и методами занятий, которые применяются в качестве вариативных средств, дополняющих и достраивающих инвариантную структуру до уникального в каждом случае варианта обучения.  По анализу урока №1 результативность урока составляет от 27 до 42% т.е. недопустимый уровень.  Результативность урока №2 колебалась в пределах 83-86% имела уровень, близкий к оптимальному. 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бььо</dc:creator>
  <cp:lastModifiedBy>бььо</cp:lastModifiedBy>
  <cp:revision>6</cp:revision>
  <dcterms:created xsi:type="dcterms:W3CDTF">2017-09-22T07:40:09Z</dcterms:created>
  <dcterms:modified xsi:type="dcterms:W3CDTF">2017-09-24T17:40:57Z</dcterms:modified>
</cp:coreProperties>
</file>